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81" r:id="rId16"/>
    <p:sldId id="270" r:id="rId17"/>
    <p:sldId id="272" r:id="rId18"/>
    <p:sldId id="271" r:id="rId19"/>
    <p:sldId id="273" r:id="rId20"/>
    <p:sldId id="274" r:id="rId21"/>
    <p:sldId id="275" r:id="rId22"/>
    <p:sldId id="279" r:id="rId23"/>
    <p:sldId id="276" r:id="rId24"/>
    <p:sldId id="27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9" autoAdjust="0"/>
    <p:restoredTop sz="94600" autoAdjust="0"/>
  </p:normalViewPr>
  <p:slideViewPr>
    <p:cSldViewPr snapToObjects="1">
      <p:cViewPr>
        <p:scale>
          <a:sx n="125" d="100"/>
          <a:sy n="125" d="100"/>
        </p:scale>
        <p:origin x="420" y="-3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>
                <a:solidFill>
                  <a:schemeClr val="bg1">
                    <a:lumMod val="50000"/>
                  </a:schemeClr>
                </a:solidFill>
              </a:rPr>
              <a:t>https://www.sas.com/content/dam/SAS/en_us/image/sas-com/backgrounds/textures/abstract-backgrounds-teal-overlay.jpg</a:t>
            </a:r>
          </a:p>
          <a:p>
            <a:r>
              <a:rPr lang="nl-NL" sz="600">
                <a:solidFill>
                  <a:schemeClr val="bg1">
                    <a:lumMod val="50000"/>
                  </a:schemeClr>
                </a:solidFill>
              </a:rPr>
              <a:t>http://www.elementpest.com/wp-content/uploads/2015/11/Fire-Ants.png</a:t>
            </a:r>
            <a:endParaRPr lang="en-US" sz="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marijn.boer@naturalis.nl</a:t>
            </a:r>
            <a:endParaRPr lang="nl-NL" sz="20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February</a:t>
            </a:r>
            <a:r>
              <a:rPr lang="nl-NL" sz="2000">
                <a:solidFill>
                  <a:schemeClr val="bg1"/>
                </a:solidFill>
              </a:rPr>
              <a:t> 6</a:t>
            </a:r>
            <a:r>
              <a:rPr lang="en-US" sz="2000" i="1" baseline="30000" err="1">
                <a:solidFill>
                  <a:schemeClr val="bg1"/>
                </a:solidFill>
              </a:rPr>
              <a:t>th</a:t>
            </a:r>
            <a:r>
              <a:rPr lang="nl-NL" sz="2000">
                <a:solidFill>
                  <a:schemeClr val="bg1"/>
                </a:solidFill>
              </a:rPr>
              <a:t>, 2018</a:t>
            </a:r>
          </a:p>
          <a:p>
            <a:r>
              <a:rPr lang="nl-NL" sz="2000">
                <a:solidFill>
                  <a:schemeClr val="bg1"/>
                </a:solidFill>
              </a:rPr>
              <a:t>Supervisor: dr. Rutger Vos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Can ants </a:t>
            </a:r>
            <a:r>
              <a:rPr lang="en-GB" i="1" dirty="0" err="1"/>
              <a:t>pecies</a:t>
            </a:r>
            <a:r>
              <a:rPr lang="en-GB" i="1" dirty="0"/>
              <a:t> be discriminated from images using deep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20034"/>
              </p:ext>
            </p:extLst>
          </p:nvPr>
        </p:nvGraphicFramePr>
        <p:xfrm>
          <a:off x="-7938" y="-53975"/>
          <a:ext cx="9231313" cy="773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7" name="Document" r:id="rId3" imgW="12070800" imgH="10114560" progId="Word.OpenDocumentText.12">
                  <p:embed/>
                </p:oleObj>
              </mc:Choice>
              <mc:Fallback>
                <p:oleObj name="Document" r:id="rId3" imgW="12070800" imgH="101145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938" y="-53975"/>
                        <a:ext cx="9231313" cy="773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err="1"/>
              <a:t>AntWeb</a:t>
            </a:r>
            <a:endParaRPr lang="en-US"/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xmlns="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xmlns="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xmlns="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xmlns="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xmlns="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xmlns="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Species </a:t>
            </a:r>
            <a:r>
              <a:rPr lang="nl-NL" err="1"/>
              <a:t>distribution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329C074-D016-B94E-A779-36CF8088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 Taxonomy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Global</a:t>
            </a:r>
          </a:p>
          <a:p>
            <a:r>
              <a:rPr lang="en-US"/>
              <a:t>Diverse</a:t>
            </a:r>
          </a:p>
          <a:p>
            <a:r>
              <a:rPr lang="en-US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97085" x2="74499" y2="785"/>
                          <a14:backgroundMark x1="99109" y1="28363" x2="99109" y2="427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err="1"/>
                <a:t>AntWeb</a:t>
              </a:r>
              <a:r>
                <a:rPr lang="en-US" sz="70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 hidden="1"/>
          <p:cNvGrpSpPr/>
          <p:nvPr/>
        </p:nvGrpSpPr>
        <p:grpSpPr>
          <a:xfrm>
            <a:off x="4095115" y="914717"/>
            <a:ext cx="4286250" cy="3832501"/>
            <a:chOff x="4095115" y="914717"/>
            <a:chExt cx="4286250" cy="3832501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337129" y="4547163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Source: https://en.wikipedia.org/wiki/Ant</a:t>
              </a:r>
            </a:p>
          </p:txBody>
        </p:sp>
      </p:grpSp>
      <p:grpSp>
        <p:nvGrpSpPr>
          <p:cNvPr id="12" name="Groep 11" hidden="1"/>
          <p:cNvGrpSpPr/>
          <p:nvPr/>
        </p:nvGrpSpPr>
        <p:grpSpPr>
          <a:xfrm>
            <a:off x="3278530" y="611265"/>
            <a:ext cx="5183479" cy="4424513"/>
            <a:chOff x="3278530" y="611265"/>
            <a:chExt cx="5183479" cy="4424513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423731"/>
              <a:chOff x="3278530" y="1135380"/>
              <a:chExt cx="5183479" cy="3423731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3954780" y="3774281"/>
                <a:ext cx="3819944" cy="784830"/>
                <a:chOff x="4123361" y="3851225"/>
                <a:chExt cx="3819944" cy="784830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err="1"/>
                    <a:t>Monomorium</a:t>
                  </a:r>
                  <a:r>
                    <a:rPr lang="nl-NL" i="1"/>
                    <a:t> </a:t>
                  </a:r>
                  <a:r>
                    <a:rPr lang="nl-NL" i="1" err="1"/>
                    <a:t>pharaonis</a:t>
                  </a:r>
                  <a:endParaRPr lang="en-US" i="1"/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123361" y="4220557"/>
                  <a:ext cx="381994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err="1"/>
                    <a:t>Wetterer</a:t>
                  </a:r>
                  <a:r>
                    <a:rPr lang="en-US" sz="700"/>
                    <a:t> JK. Worldwide spread of the pharaoh ant, </a:t>
                  </a:r>
                  <a:r>
                    <a:rPr lang="en-US" sz="700" err="1"/>
                    <a:t>Monomorium</a:t>
                  </a:r>
                  <a:r>
                    <a:rPr lang="en-US" sz="700"/>
                    <a:t> </a:t>
                  </a:r>
                  <a:r>
                    <a:rPr lang="en-US" sz="700" err="1"/>
                    <a:t>pharaonis</a:t>
                  </a:r>
                  <a:r>
                    <a:rPr lang="en-US" sz="700"/>
                    <a:t> (Hymenoptera: </a:t>
                  </a:r>
                  <a:r>
                    <a:rPr lang="en-US" sz="700" err="1"/>
                    <a:t>Formicidae</a:t>
                  </a:r>
                  <a:r>
                    <a:rPr lang="en-US" sz="700"/>
                    <a:t>). Myrmecological News. 2010;13: 115–129. </a:t>
                  </a:r>
                </a:p>
                <a:p>
                  <a:r>
                    <a:rPr lang="en-US" sz="700"/>
                    <a:t>Photo by April Nobile / From www.antweb.org.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Potiential</a:t>
            </a:r>
            <a:r>
              <a:rPr lang="en-US" dirty="0"/>
              <a:t>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</a:t>
            </a:r>
            <a:r>
              <a:rPr lang="en-GB" sz="700" i="1" dirty="0" err="1"/>
              <a:t>inarXiv</a:t>
            </a:r>
            <a:r>
              <a:rPr lang="en-GB" sz="700" i="1" dirty="0"/>
              <a:t> preprint arXiv:1603.05027(2016)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arXiv:1602.07261(2016)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in </a:t>
            </a:r>
            <a:r>
              <a:rPr lang="en-GB" sz="800" i="1" dirty="0" err="1"/>
              <a:t>arXiv</a:t>
            </a:r>
            <a:r>
              <a:rPr lang="en-GB" sz="800" i="1" dirty="0"/>
              <a:t> preprint arXiv:1610.02357(IEEE, 2017)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arXiv:1603.09382v3(2016)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arXiv:1502.03167v3(2015)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F3CD8F7B-924A-FC46-8571-E8B4E4445EF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130610"/>
              </p:ext>
            </p:extLst>
          </p:nvPr>
        </p:nvGraphicFramePr>
        <p:xfrm>
          <a:off x="1104900" y="1773237"/>
          <a:ext cx="6934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Acrobat Document" r:id="rId3" imgW="6934042" imgH="2247750" progId="AcroExch.Document.7">
                  <p:embed/>
                </p:oleObj>
              </mc:Choice>
              <mc:Fallback>
                <p:oleObj name="Acrobat Document" r:id="rId3" imgW="6934042" imgH="2247750" progId="AcroExch.Document.7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xmlns="" id="{DB274D78-9678-4D4B-8902-FAFCA9D13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4900" y="1773237"/>
                        <a:ext cx="6934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2791984" cy="4810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1600" dirty="0"/>
              <a:t>Contact: </a:t>
            </a:r>
            <a:r>
              <a:rPr lang="nl-NL" sz="1600" dirty="0" err="1"/>
              <a:t>marijn.boer@naturalis.nl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5" y="1038539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23810"/>
              </p:ext>
            </p:extLst>
          </p:nvPr>
        </p:nvGraphicFramePr>
        <p:xfrm>
          <a:off x="5053024" y="2631879"/>
          <a:ext cx="781665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05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80384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C286FA3-B07A-D84E-A8CC-6C4508C0FE8B}"/>
              </a:ext>
            </a:extLst>
          </p:cNvPr>
          <p:cNvGrpSpPr/>
          <p:nvPr/>
        </p:nvGrpSpPr>
        <p:grpSpPr>
          <a:xfrm>
            <a:off x="1347013" y="2271110"/>
            <a:ext cx="7170996" cy="2916265"/>
            <a:chOff x="1347013" y="2271110"/>
            <a:chExt cx="7170996" cy="291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521" y="2271110"/>
              <a:ext cx="2269488" cy="86901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782AD80D-B2A3-7C4F-B113-D4EE504DC6C8}"/>
                </a:ext>
              </a:extLst>
            </p:cNvPr>
            <p:cNvSpPr/>
            <p:nvPr/>
          </p:nvSpPr>
          <p:spPr>
            <a:xfrm>
              <a:off x="1347013" y="4987320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172644" y="1922040"/>
            <a:ext cx="8757704" cy="3122095"/>
            <a:chOff x="172644" y="1922040"/>
            <a:chExt cx="8757704" cy="3122095"/>
          </a:xfrm>
        </p:grpSpPr>
        <p:pic>
          <p:nvPicPr>
            <p:cNvPr id="12297" name="Picture 9" descr="Gerelateerde afbeeld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kstvak 10"/>
            <p:cNvSpPr txBox="1"/>
            <p:nvPr/>
          </p:nvSpPr>
          <p:spPr>
            <a:xfrm>
              <a:off x="2477080" y="4736358"/>
              <a:ext cx="4148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B68E24C-8CFC-3848-9035-54E7960D4F5F}"/>
              </a:ext>
            </a:extLst>
          </p:cNvPr>
          <p:cNvSpPr/>
          <p:nvPr/>
        </p:nvSpPr>
        <p:spPr>
          <a:xfrm>
            <a:off x="1347013" y="498731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</p:spTree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/>
          <a:lstStyle/>
          <a:p>
            <a:r>
              <a:rPr lang="nl-NL" err="1"/>
              <a:t>Deep-Fish</a:t>
            </a:r>
            <a:r>
              <a:rPr lang="nl-NL"/>
              <a:t>: 98.64%</a:t>
            </a:r>
          </a:p>
          <a:p>
            <a:endParaRPr lang="nl-NL"/>
          </a:p>
          <a:p>
            <a:r>
              <a:rPr lang="nl-NL" err="1"/>
              <a:t>Deepplant</a:t>
            </a:r>
            <a:r>
              <a:rPr lang="nl-NL"/>
              <a:t>: 99.5%</a:t>
            </a:r>
          </a:p>
          <a:p>
            <a:endParaRPr lang="nl-NL"/>
          </a:p>
          <a:p>
            <a:r>
              <a:rPr lang="nl-NL"/>
              <a:t>Weed/</a:t>
            </a:r>
            <a:r>
              <a:rPr lang="nl-NL" err="1"/>
              <a:t>crops</a:t>
            </a:r>
            <a:r>
              <a:rPr lang="nl-NL"/>
              <a:t>: 86.2%</a:t>
            </a:r>
            <a:endParaRPr lang="en-US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3612551"/>
            <a:ext cx="7772400" cy="11251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429</Words>
  <Application>Microsoft Office PowerPoint</Application>
  <PresentationFormat>Diavoorstelling (16:9)</PresentationFormat>
  <Paragraphs>117</Paragraphs>
  <Slides>24</Slides>
  <Notes>2</Notes>
  <HiddenSlides>1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24</vt:i4>
      </vt:variant>
    </vt:vector>
  </HeadingPairs>
  <TitlesOfParts>
    <vt:vector size="27" baseType="lpstr">
      <vt:lpstr>Kantoorthema</vt:lpstr>
      <vt:lpstr>Document</vt:lpstr>
      <vt:lpstr>Acrobat Document</vt:lpstr>
      <vt:lpstr>Taxonomic classification of ants (Formicidae) from images using deep learning</vt:lpstr>
      <vt:lpstr>Ant Taxonomy</vt:lpstr>
      <vt:lpstr>Important to know the species</vt:lpstr>
      <vt:lpstr>Computer vision</vt:lpstr>
      <vt:lpstr>PowerPoint-presentatie</vt:lpstr>
      <vt:lpstr>Deep learning</vt:lpstr>
      <vt:lpstr>Convolutional neural network </vt:lpstr>
      <vt:lpstr>DL examples</vt:lpstr>
      <vt:lpstr>FormicID</vt:lpstr>
      <vt:lpstr>Aim</vt:lpstr>
      <vt:lpstr>Question</vt:lpstr>
      <vt:lpstr>Approach</vt:lpstr>
      <vt:lpstr>AntWeb</vt:lpstr>
      <vt:lpstr>FormicID-97</vt:lpstr>
      <vt:lpstr>PowerPoint-presentatie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MJABOER</cp:lastModifiedBy>
  <cp:revision>52</cp:revision>
  <dcterms:created xsi:type="dcterms:W3CDTF">2018-01-30T09:40:58Z</dcterms:created>
  <dcterms:modified xsi:type="dcterms:W3CDTF">2018-02-05T08:31:10Z</dcterms:modified>
</cp:coreProperties>
</file>